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9263" cy="9875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8F4E8-C2E4-4E52-9494-5D0BC77903EB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40363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275" y="9380538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BE5A-252B-43F3-8808-05C5EC9E8A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241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2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7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2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07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92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4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34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7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3314-0496-4104-9BBD-0FCDBA96ADB3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CB5E-CE5F-47A1-8AE3-0DC0F698C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73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184" y="354665"/>
            <a:ext cx="8976707" cy="780740"/>
          </a:xfrm>
          <a:effectLst>
            <a:outerShdw blurRad="50800" dist="127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Выбирай «</a:t>
            </a:r>
            <a:r>
              <a:rPr lang="ru-RU" sz="42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Маркетплейс</a:t>
            </a:r>
            <a:r>
              <a:rPr lang="ru-RU" sz="42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»!</a:t>
            </a:r>
            <a:endParaRPr lang="ru-RU" sz="42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634" y="1399963"/>
            <a:ext cx="11488190" cy="116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«</a:t>
            </a:r>
            <a:r>
              <a:rPr lang="ru-RU" sz="1500" b="1" dirty="0" err="1" smtClean="0"/>
              <a:t>Маркетплейс</a:t>
            </a:r>
            <a:r>
              <a:rPr lang="ru-RU" sz="1500" b="1" dirty="0" smtClean="0"/>
              <a:t>» </a:t>
            </a:r>
            <a:r>
              <a:rPr lang="ru-RU" sz="1500" dirty="0"/>
              <a:t>позволяет </a:t>
            </a:r>
            <a:r>
              <a:rPr lang="ru-RU" sz="1500" dirty="0" smtClean="0"/>
              <a:t>нам совершать финансовые услуги (открытие вклада или </a:t>
            </a:r>
            <a:r>
              <a:rPr lang="ru-RU" sz="1500" dirty="0"/>
              <a:t>покупка полиса </a:t>
            </a:r>
            <a:r>
              <a:rPr lang="ru-RU" sz="1500" dirty="0" smtClean="0"/>
              <a:t>ОСАГО, </a:t>
            </a:r>
            <a:r>
              <a:rPr lang="ru-RU" sz="1500" smtClean="0"/>
              <a:t>приобретение </a:t>
            </a:r>
            <a:r>
              <a:rPr lang="ru-RU" sz="1500" smtClean="0"/>
              <a:t>облигаций) </a:t>
            </a:r>
          </a:p>
          <a:p>
            <a:pPr algn="ctr"/>
            <a:r>
              <a:rPr lang="ru-RU" sz="1500" b="1" smtClean="0"/>
              <a:t>в </a:t>
            </a:r>
            <a:r>
              <a:rPr lang="ru-RU" sz="1500" b="1" dirty="0" smtClean="0"/>
              <a:t>новом, более удобном формате – на современной электронной платформе</a:t>
            </a:r>
            <a:r>
              <a:rPr lang="ru-RU" sz="1500" dirty="0" smtClean="0"/>
              <a:t>. Сервисы помогут сравнить предложения разных банков, страховщиков и выбрать наиболее выгодные для вас условия, обеспечат надежность и безопасность сделки. </a:t>
            </a:r>
          </a:p>
          <a:p>
            <a:pPr algn="ctr"/>
            <a:endParaRPr lang="ru-RU" sz="800" dirty="0"/>
          </a:p>
          <a:p>
            <a:pPr algn="ctr"/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Приобретение финансовых </a:t>
            </a: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услуг дистанционно 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– будущее каждого из нас!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443" y="2879990"/>
            <a:ext cx="11713556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accent1">
                    <a:lumMod val="75000"/>
                  </a:schemeClr>
                </a:solidFill>
              </a:rPr>
              <a:t>Чтобы принять участие в проекте:</a:t>
            </a:r>
          </a:p>
          <a:p>
            <a:pPr algn="ctr"/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Зарегистрируйтесь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системе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Маркетплейс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по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QR-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ссылке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1050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Совершите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любую одну сделку</a:t>
            </a:r>
          </a:p>
          <a:p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Расскажите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 системе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Маркетплейс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родным, друзьям и знакомым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Предложите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им пройти регистрацию на платформах и получить финансовые услуги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606" y="3809926"/>
            <a:ext cx="1206000" cy="1206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082675" y="3886171"/>
            <a:ext cx="233107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ПАО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Московская биржа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Финуслуги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ОСАГО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637" y="3764235"/>
            <a:ext cx="1206000" cy="1206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937524" y="3886171"/>
            <a:ext cx="262635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АО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ВТБ Регистратор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Платформа «ВТБ Регистратор»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Облигации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72" y="3771493"/>
            <a:ext cx="1205703" cy="120570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42725" y="3886171"/>
            <a:ext cx="240631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ПАО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Московская биржа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Платформа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500" dirty="0" err="1">
                <a:latin typeface="Arial" panose="020B0604020202020204" pitchFamily="34" charset="0"/>
                <a:cs typeface="Arial" panose="020B0604020202020204" pitchFamily="34" charset="0"/>
              </a:rPr>
              <a:t>Финуслуги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r>
              <a:rPr lang="ru-RU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Вклады</a:t>
            </a:r>
            <a:endParaRPr lang="ru-RU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21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139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Выбирай «Маркетплейс»!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Выбирай «Финуслуги»!</dc:title>
  <dc:creator>Белобородов Вячеслав Валерьевич</dc:creator>
  <cp:lastModifiedBy>Удинцева Марина Александровна</cp:lastModifiedBy>
  <cp:revision>34</cp:revision>
  <cp:lastPrinted>2021-06-02T11:19:12Z</cp:lastPrinted>
  <dcterms:created xsi:type="dcterms:W3CDTF">2021-06-02T08:39:26Z</dcterms:created>
  <dcterms:modified xsi:type="dcterms:W3CDTF">2021-09-30T05:02:51Z</dcterms:modified>
</cp:coreProperties>
</file>